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83890A-B781-4888-9C5F-5B34E12F5BE3}" type="datetimeFigureOut">
              <a:rPr lang="en-US" smtClean="0"/>
              <a:t>6/21/2015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83890A-B781-4888-9C5F-5B34E12F5BE3}" type="datetimeFigureOut">
              <a:rPr lang="en-US" smtClean="0"/>
              <a:t>6/21/2015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83890A-B781-4888-9C5F-5B34E12F5BE3}" type="datetimeFigureOut">
              <a:rPr lang="en-US" smtClean="0"/>
              <a:t>6/21/2015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83890A-B781-4888-9C5F-5B34E12F5BE3}" type="datetimeFigureOut">
              <a:rPr lang="en-US" smtClean="0"/>
              <a:t>6/21/2015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3890A-B781-4888-9C5F-5B34E12F5BE3}" type="datetimeFigureOut">
              <a:rPr lang="en-US" smtClean="0"/>
              <a:t>6/21/2015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83890A-B781-4888-9C5F-5B34E12F5BE3}" type="datetimeFigureOut">
              <a:rPr lang="en-US" smtClean="0"/>
              <a:t>6/21/2015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83890A-B781-4888-9C5F-5B34E12F5BE3}" type="datetimeFigureOut">
              <a:rPr lang="en-US" smtClean="0"/>
              <a:t>6/21/2015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83890A-B781-4888-9C5F-5B34E12F5BE3}" type="datetimeFigureOut">
              <a:rPr lang="en-US" smtClean="0"/>
              <a:t>6/21/2015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83890A-B781-4888-9C5F-5B34E12F5BE3}" type="datetimeFigureOut">
              <a:rPr lang="en-US" smtClean="0"/>
              <a:t>6/21/2015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83890A-B781-4888-9C5F-5B34E12F5BE3}" type="datetimeFigureOut">
              <a:rPr lang="en-US" smtClean="0"/>
              <a:t>6/21/2015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83890A-B781-4888-9C5F-5B34E12F5BE3}" type="datetimeFigureOut">
              <a:rPr lang="en-US" smtClean="0"/>
              <a:t>6/21/2015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EE116-6F96-45F2-A117-D9DF710883F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3890A-B781-4888-9C5F-5B34E12F5BE3}" type="datetimeFigureOut">
              <a:rPr lang="en-US" smtClean="0"/>
              <a:t>6/21/2015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EE116-6F96-45F2-A117-D9DF710883F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5715000"/>
            <a:ext cx="8763000" cy="1219200"/>
          </a:xfrm>
        </p:spPr>
        <p:txBody>
          <a:bodyPr>
            <a:normAutofit/>
          </a:bodyPr>
          <a:lstStyle/>
          <a:p>
            <a:pPr algn="just"/>
            <a:r>
              <a:rPr lang="en-US" sz="1200" b="1" baseline="0" dirty="0" smtClean="0">
                <a:solidFill>
                  <a:srgbClr val="C00000"/>
                </a:solidFill>
                <a:latin typeface="Century Gothic"/>
              </a:rPr>
              <a:t>Figure 2:</a:t>
            </a:r>
            <a:r>
              <a:rPr lang="en-US" sz="1200" dirty="0" smtClean="0">
                <a:solidFill>
                  <a:srgbClr val="C00000"/>
                </a:solidFill>
              </a:rPr>
              <a:t> </a:t>
            </a:r>
            <a:r>
              <a:rPr lang="en-US" sz="1200" baseline="0" dirty="0" err="1" smtClean="0">
                <a:solidFill>
                  <a:srgbClr val="0D0D0D"/>
                </a:solidFill>
                <a:latin typeface="Arial"/>
              </a:rPr>
              <a:t>Exophitic</a:t>
            </a:r>
            <a:r>
              <a:rPr lang="en-US" sz="1200" baseline="0" dirty="0" smtClean="0">
                <a:solidFill>
                  <a:srgbClr val="0D0D0D"/>
                </a:solidFill>
                <a:latin typeface="Arial"/>
              </a:rPr>
              <a:t> </a:t>
            </a:r>
            <a:r>
              <a:rPr lang="en-US" sz="1200" baseline="0" dirty="0" err="1" smtClean="0">
                <a:solidFill>
                  <a:srgbClr val="0D0D0D"/>
                </a:solidFill>
                <a:latin typeface="Arial"/>
              </a:rPr>
              <a:t>amyloid</a:t>
            </a:r>
            <a:r>
              <a:rPr lang="en-US" sz="1200" baseline="0" dirty="0" smtClean="0">
                <a:solidFill>
                  <a:srgbClr val="0D0D0D"/>
                </a:solidFill>
                <a:latin typeface="Arial"/>
              </a:rPr>
              <a:t> tissue obstructed the proximal end of Y-stent in trachea and the distal end of Y-Stent within left bronchus (white arrow, Part A). The delivery catheter of self expanded metallic stent (SEMS) was introduced in the lumen of left bronchus (Part B). The placement of SEMS restored the airway patency of left main bronchus (Part C). Another SEMS was placed in the proximal trachea (Part D).</a:t>
            </a:r>
            <a:endParaRPr lang="en-US" sz="1200" dirty="0"/>
          </a:p>
        </p:txBody>
      </p:sp>
      <p:pic>
        <p:nvPicPr>
          <p:cNvPr id="5" name="Picture 4" descr="D:\Main Folder\Proofs\Peertechz\19.06.15\APRC-15-104 Revised\Figura 2.TIF"/>
          <p:cNvPicPr/>
          <p:nvPr/>
        </p:nvPicPr>
        <p:blipFill>
          <a:blip r:embed="rId2" cstate="print"/>
          <a:srcRect/>
          <a:stretch>
            <a:fillRect/>
          </a:stretch>
        </p:blipFill>
        <p:spPr bwMode="auto">
          <a:xfrm>
            <a:off x="1775143" y="295529"/>
            <a:ext cx="5768657" cy="5267071"/>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81</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LUCKY</dc:creator>
  <cp:lastModifiedBy>LUCKY</cp:lastModifiedBy>
  <cp:revision>3</cp:revision>
  <dcterms:created xsi:type="dcterms:W3CDTF">2015-06-21T09:53:08Z</dcterms:created>
  <dcterms:modified xsi:type="dcterms:W3CDTF">2015-06-21T09:58:12Z</dcterms:modified>
</cp:coreProperties>
</file>