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890A-B781-4888-9C5F-5B34E12F5BE3}" type="datetimeFigureOut">
              <a:rPr lang="en-US" smtClean="0"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EE116-6F96-45F2-A117-D9DF710883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943600"/>
            <a:ext cx="8763000" cy="1219200"/>
          </a:xfrm>
        </p:spPr>
        <p:txBody>
          <a:bodyPr>
            <a:normAutofit/>
          </a:bodyPr>
          <a:lstStyle/>
          <a:p>
            <a:pPr algn="just"/>
            <a:r>
              <a:rPr lang="en-US" sz="1200" b="1" baseline="0" dirty="0" smtClean="0">
                <a:solidFill>
                  <a:srgbClr val="C00000"/>
                </a:solidFill>
                <a:latin typeface="Century Gothic"/>
              </a:rPr>
              <a:t>Figure 3:</a:t>
            </a:r>
            <a:r>
              <a:rPr lang="en-US" sz="1200" dirty="0" smtClean="0">
                <a:solidFill>
                  <a:srgbClr val="C00000"/>
                </a:solidFill>
              </a:rPr>
              <a:t> </a:t>
            </a:r>
            <a:r>
              <a:rPr lang="en-US" sz="1200" baseline="0" dirty="0" smtClean="0">
                <a:solidFill>
                  <a:srgbClr val="0D0D0D"/>
                </a:solidFill>
                <a:latin typeface="Arial"/>
              </a:rPr>
              <a:t>Chest-X-ray (Part A) and Computed tomography scan with 3D reconstruction (Part B) showed the presence of Y-Stent and of the additional two SEMSs within trachea and left main bronchus (Part B). Notably, the complete re-expansion of both lungs without sign of </a:t>
            </a:r>
            <a:r>
              <a:rPr lang="en-US" sz="1200" baseline="0" dirty="0" err="1" smtClean="0">
                <a:solidFill>
                  <a:srgbClr val="0D0D0D"/>
                </a:solidFill>
                <a:latin typeface="Arial"/>
              </a:rPr>
              <a:t>atelectasis</a:t>
            </a:r>
            <a:r>
              <a:rPr lang="en-US" sz="1200" baseline="0" dirty="0" smtClean="0">
                <a:solidFill>
                  <a:srgbClr val="0D0D0D"/>
                </a:solidFill>
                <a:latin typeface="Arial"/>
              </a:rPr>
              <a:t>.</a:t>
            </a:r>
            <a:endParaRPr lang="en-US" sz="1200" dirty="0"/>
          </a:p>
        </p:txBody>
      </p:sp>
      <p:pic>
        <p:nvPicPr>
          <p:cNvPr id="6" name="Picture 5" descr="D:\Main Folder\Proofs\Peertechz\19.06.15\APRC-15-104 Revised\Figura 3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52399"/>
            <a:ext cx="3200400" cy="5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LUCKY</dc:creator>
  <cp:lastModifiedBy>LUCKY</cp:lastModifiedBy>
  <cp:revision>4</cp:revision>
  <dcterms:created xsi:type="dcterms:W3CDTF">2015-06-21T09:53:08Z</dcterms:created>
  <dcterms:modified xsi:type="dcterms:W3CDTF">2015-06-21T09:58:47Z</dcterms:modified>
</cp:coreProperties>
</file>